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49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D1D9997-6C22-4B10-BFDA-FB15175932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3A04A45D-3D39-48D7-9729-C454BA6966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8C511C3-B339-46FC-A8A8-BB7ED99DCE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7CA12-D925-4F10-B707-A7D9B32BE004}" type="datetimeFigureOut">
              <a:rPr lang="ko-KR" altLang="en-US" smtClean="0"/>
              <a:t>2025-08-04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AEA95F1-D076-4C71-B09B-136C68BCA5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A6E643C-C9FF-4936-8D15-23636BAF9A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ED00D-FAFB-4408-8CDD-4F278823B9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654973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61A648C-3FDE-4376-BA89-600D0A82AA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181A43C-6419-4270-B7D2-6A54CA8A4B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BDAECA4-9C4C-489C-9250-2BFF818D46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7CA12-D925-4F10-B707-A7D9B32BE004}" type="datetimeFigureOut">
              <a:rPr lang="ko-KR" altLang="en-US" smtClean="0"/>
              <a:t>2025-08-04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F0042EE-F607-425C-91C6-3FA9BDBCD0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05310E9-6FD2-4376-BD24-3ADD432372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ED00D-FAFB-4408-8CDD-4F278823B9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70509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2C83262-DD1C-4580-A1A4-A5D275CC11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0D7D1AF-EA63-4400-8F42-CA8ECABAD3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4E3CE59-CE53-4F5B-A6B8-B918D288B3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7CA12-D925-4F10-B707-A7D9B32BE004}" type="datetimeFigureOut">
              <a:rPr lang="ko-KR" altLang="en-US" smtClean="0"/>
              <a:t>2025-08-04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773054F-17C5-49E9-816D-66AE5986D1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24FCA98-3AFB-4D64-90D9-253FFD019A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ED00D-FAFB-4408-8CDD-4F278823B9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5027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A74DF44-26DC-411C-B2F3-6B79596772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6649067-658F-4D40-B398-4AFF1F5004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E9D69499-3C31-4C4E-B6D6-48134E5B56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5C983CC-F48D-42D2-883B-94F80574FF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7CA12-D925-4F10-B707-A7D9B32BE004}" type="datetimeFigureOut">
              <a:rPr lang="ko-KR" altLang="en-US" smtClean="0"/>
              <a:t>2025-08-04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969DEA66-1E14-4283-8F3F-47FE32BF02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B46E8AEF-A7F1-4ABF-AC6D-980F75E489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ED00D-FAFB-4408-8CDD-4F278823B9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251821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C264EF2-1ABE-4E9C-AA3F-C444CF2BC2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235F589-A064-42CD-BAC2-C0263789B9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7F3ABA19-B6D2-41B3-AD1D-53713DB610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A5DEC61A-CD01-482D-860F-BA41B5C4F3D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A7F9254F-7AC6-4721-B556-270F009803F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550B99B3-CE29-4351-B5A9-1ACBB6B379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7CA12-D925-4F10-B707-A7D9B32BE004}" type="datetimeFigureOut">
              <a:rPr lang="ko-KR" altLang="en-US" smtClean="0"/>
              <a:t>2025-08-04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9F82DBAB-B1E9-426B-B510-00C0A4F091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204CCFD8-E569-479B-94D3-1D16AC10CD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ED00D-FAFB-4408-8CDD-4F278823B9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85404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573CB78-E1C2-455E-95E5-91721D35E5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9AAA0565-43C8-44DB-B2C1-11C0EB6253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7CA12-D925-4F10-B707-A7D9B32BE004}" type="datetimeFigureOut">
              <a:rPr lang="ko-KR" altLang="en-US" smtClean="0"/>
              <a:t>2025-08-04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1AFA96A2-E114-49AD-A23C-3475720A1A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6276DD03-5576-4EA0-A029-AF2E427476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ED00D-FAFB-4408-8CDD-4F278823B9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14734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0B3EE1A4-4CEF-49CD-8503-05850160FE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7CA12-D925-4F10-B707-A7D9B32BE004}" type="datetimeFigureOut">
              <a:rPr lang="ko-KR" altLang="en-US" smtClean="0"/>
              <a:t>2025-08-04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A597DAB0-657E-41F8-AB5A-ABE67E35EE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79724E65-52D9-45ED-B336-29EF3706CF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ED00D-FAFB-4408-8CDD-4F278823B9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29464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FACC36D-956E-4AAD-B4EC-8B2205AED2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08F2344-9418-41FC-84FE-49553D334C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9C5A0CBF-A645-41A1-BF88-D7DF448B7F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6784AED-0805-4AFB-8999-87CBC30242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7CA12-D925-4F10-B707-A7D9B32BE004}" type="datetimeFigureOut">
              <a:rPr lang="ko-KR" altLang="en-US" smtClean="0"/>
              <a:t>2025-08-04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44A076B1-3E75-4FE9-AB34-6370DD49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B525D5FC-C86C-4647-9C95-5E57884495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ED00D-FAFB-4408-8CDD-4F278823B9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750614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3BB6A0C-D2E9-417A-95FF-5E12DC3490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77008772-DB88-4FEC-9DEF-977765BA36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93D373D-C221-4D36-8869-B43EA709AC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2B61A25-DC8C-4A4B-B0D0-9CE2901C7C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7CA12-D925-4F10-B707-A7D9B32BE004}" type="datetimeFigureOut">
              <a:rPr lang="ko-KR" altLang="en-US" smtClean="0"/>
              <a:t>2025-08-04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40206F99-C896-4355-BA99-667C6F8051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7256FC7-FBA6-4EE9-B4E2-100D9F8C41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ED00D-FAFB-4408-8CDD-4F278823B9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95003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F3F88EA-FD78-41B2-93A3-A25FA61A4D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593617DA-7D52-4568-8932-E0641932DA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28CDBC2-B47C-489D-8557-B1B5EFC3C3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7CA12-D925-4F10-B707-A7D9B32BE004}" type="datetimeFigureOut">
              <a:rPr lang="ko-KR" altLang="en-US" smtClean="0"/>
              <a:t>2025-08-04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61CB347-32CB-42D1-8435-138555AA3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BB8E2C1-7682-4273-BE3F-F653BC33F6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ED00D-FAFB-4408-8CDD-4F278823B9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214963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96745C2C-A54D-43B8-8974-407D9928262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CCE310D2-19AC-4D78-BB1C-53093AEB62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F0A36F0-1D03-4ECE-939F-7B5ED150C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7CA12-D925-4F10-B707-A7D9B32BE004}" type="datetimeFigureOut">
              <a:rPr lang="ko-KR" altLang="en-US" smtClean="0"/>
              <a:t>2025-08-04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0BA5667-EE2B-4DD2-B3DC-F842927DAA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2831447-5544-4AE0-A298-A75FDAD1B4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ED00D-FAFB-4408-8CDD-4F278823B9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4594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36094916-C676-4C8E-8DC3-2A62A0A820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7B864CC-1B6A-45B3-8BFC-5388AF8759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70DCA78-7AB6-4B83-AD53-56A7C89B0C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07CA12-D925-4F10-B707-A7D9B32BE004}" type="datetimeFigureOut">
              <a:rPr lang="ko-KR" altLang="en-US" smtClean="0"/>
              <a:t>2025-08-04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B4FBE6F-E4CC-4DE8-B499-1AA8C68986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D6FCC50-76B9-42AA-9882-BB2354B63A4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2ED00D-FAFB-4408-8CDD-4F278823B9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0679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590AFEE9-875A-4FFB-9C6A-793068DD06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949" y="390088"/>
            <a:ext cx="5385217" cy="607782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C78091F-0F6E-4F12-9A2C-0C206B52AC9A}"/>
              </a:ext>
            </a:extLst>
          </p:cNvPr>
          <p:cNvSpPr txBox="1"/>
          <p:nvPr/>
        </p:nvSpPr>
        <p:spPr>
          <a:xfrm>
            <a:off x="3805157" y="1967805"/>
            <a:ext cx="849303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인하대 </a:t>
            </a:r>
            <a:r>
              <a:rPr lang="en-US" altLang="ko-KR" sz="28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i</a:t>
            </a:r>
            <a:r>
              <a:rPr lang="en-US" altLang="ko-KR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-class </a:t>
            </a:r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접속</a:t>
            </a:r>
            <a:endParaRPr lang="en-US" altLang="ko-KR" sz="28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>
              <a:buAutoNum type="arabicPeriod"/>
            </a:pPr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왼쪽 메뉴 </a:t>
            </a:r>
            <a:r>
              <a:rPr lang="en-US" altLang="ko-KR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‘</a:t>
            </a:r>
            <a:r>
              <a:rPr lang="ko-KR" altLang="en-US" sz="2800" dirty="0" err="1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비교과</a:t>
            </a:r>
            <a:r>
              <a:rPr lang="ko-KR" altLang="en-US" sz="28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과정</a:t>
            </a:r>
            <a:r>
              <a:rPr lang="en-US" altLang="ko-KR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’ –</a:t>
            </a:r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8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 신청</a:t>
            </a:r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클릭</a:t>
            </a:r>
            <a:endParaRPr lang="en-US" altLang="ko-KR" sz="28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>
              <a:buAutoNum type="arabicPeriod"/>
            </a:pPr>
            <a:r>
              <a:rPr lang="ko-KR" altLang="en-US" sz="28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본인 학과 계열</a:t>
            </a:r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에 맞게 수강 신청</a:t>
            </a:r>
            <a:r>
              <a:rPr lang="en-US" altLang="ko-KR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. (</a:t>
            </a:r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인문사회</a:t>
            </a:r>
            <a:r>
              <a:rPr lang="en-US" altLang="ko-KR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이공</a:t>
            </a:r>
            <a:r>
              <a:rPr lang="en-US" altLang="ko-KR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23150C6-FBA4-44C7-82C9-91638AC59FE0}"/>
              </a:ext>
            </a:extLst>
          </p:cNvPr>
          <p:cNvSpPr txBox="1"/>
          <p:nvPr/>
        </p:nvSpPr>
        <p:spPr>
          <a:xfrm>
            <a:off x="1617412" y="6467912"/>
            <a:ext cx="34002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해당 이미지는 </a:t>
            </a:r>
            <a:r>
              <a:rPr lang="ko-KR" altLang="en-US" dirty="0" err="1"/>
              <a:t>예시자료입니다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076282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C93C08EE-554B-495D-AC0A-C4B5F2E0F7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244" y="520117"/>
            <a:ext cx="8881782" cy="5029200"/>
          </a:xfrm>
          <a:prstGeom prst="rect">
            <a:avLst/>
          </a:prstGeom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3CC17DAB-1F5F-4701-B45A-AD6AF8002D31}"/>
              </a:ext>
            </a:extLst>
          </p:cNvPr>
          <p:cNvSpPr/>
          <p:nvPr/>
        </p:nvSpPr>
        <p:spPr>
          <a:xfrm>
            <a:off x="3951215" y="3489820"/>
            <a:ext cx="1468073" cy="679508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A23B7B79-0D5A-4ED8-9AE3-17FCB5F5F8DC}"/>
              </a:ext>
            </a:extLst>
          </p:cNvPr>
          <p:cNvSpPr/>
          <p:nvPr/>
        </p:nvSpPr>
        <p:spPr>
          <a:xfrm>
            <a:off x="5213958" y="632456"/>
            <a:ext cx="2996981" cy="1047054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ABA3F2FF-3406-431E-8DA7-8182447920F7}"/>
              </a:ext>
            </a:extLst>
          </p:cNvPr>
          <p:cNvSpPr/>
          <p:nvPr/>
        </p:nvSpPr>
        <p:spPr>
          <a:xfrm>
            <a:off x="4912471" y="3303037"/>
            <a:ext cx="57198" cy="1259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2C48E01-BCB8-480A-9975-1706E83C9715}"/>
              </a:ext>
            </a:extLst>
          </p:cNvPr>
          <p:cNvSpPr txBox="1"/>
          <p:nvPr/>
        </p:nvSpPr>
        <p:spPr>
          <a:xfrm>
            <a:off x="4809533" y="3269652"/>
            <a:ext cx="24397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dirty="0">
                <a:latin typeface="굴림" panose="020B0600000101010101" pitchFamily="50" charset="-127"/>
                <a:ea typeface="굴림" panose="020B0600000101010101" pitchFamily="50" charset="-127"/>
              </a:rPr>
              <a:t>1</a:t>
            </a:r>
            <a:endParaRPr lang="ko-KR" altLang="en-US" sz="8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55D49C6B-5481-4785-833E-6A7D452CC4E5}"/>
              </a:ext>
            </a:extLst>
          </p:cNvPr>
          <p:cNvSpPr/>
          <p:nvPr/>
        </p:nvSpPr>
        <p:spPr>
          <a:xfrm>
            <a:off x="6572689" y="2645722"/>
            <a:ext cx="527706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4. </a:t>
            </a: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접속 후 </a:t>
            </a:r>
            <a:r>
              <a:rPr lang="ko-KR" altLang="en-US" sz="24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 신청 </a:t>
            </a: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및 </a:t>
            </a:r>
            <a:r>
              <a:rPr lang="ko-KR" altLang="en-US" sz="24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팝업창</a:t>
            </a: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4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확인</a:t>
            </a:r>
            <a:endParaRPr lang="en-US" altLang="ko-KR" sz="2400" dirty="0">
              <a:solidFill>
                <a:srgbClr val="FF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DC6FFC9-9B2B-4499-9AD0-7CBF285F2065}"/>
              </a:ext>
            </a:extLst>
          </p:cNvPr>
          <p:cNvSpPr txBox="1"/>
          <p:nvPr/>
        </p:nvSpPr>
        <p:spPr>
          <a:xfrm>
            <a:off x="3172399" y="5048326"/>
            <a:ext cx="34002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해당 이미지는 </a:t>
            </a:r>
            <a:r>
              <a:rPr lang="ko-KR" altLang="en-US" dirty="0" err="1"/>
              <a:t>예시자료입니다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43964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A707184C-D3E7-40D0-83EB-AE89684176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525" y="600075"/>
            <a:ext cx="8654459" cy="4833009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4045486D-1617-495D-8390-C48B283E1497}"/>
              </a:ext>
            </a:extLst>
          </p:cNvPr>
          <p:cNvSpPr/>
          <p:nvPr/>
        </p:nvSpPr>
        <p:spPr>
          <a:xfrm>
            <a:off x="5056115" y="3429000"/>
            <a:ext cx="1468073" cy="679508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FBF544C8-8DF1-4B87-9357-4EFF4AA53292}"/>
              </a:ext>
            </a:extLst>
          </p:cNvPr>
          <p:cNvSpPr/>
          <p:nvPr/>
        </p:nvSpPr>
        <p:spPr>
          <a:xfrm>
            <a:off x="6943724" y="2224385"/>
            <a:ext cx="524827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5. </a:t>
            </a:r>
            <a:r>
              <a:rPr lang="ko-KR" altLang="en-US" sz="24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강의실 이동 </a:t>
            </a: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클릭</a:t>
            </a:r>
            <a:endParaRPr lang="en-US" altLang="ko-KR" sz="2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F7C801A-3842-4A4D-B3D0-C612E64A20A1}"/>
              </a:ext>
            </a:extLst>
          </p:cNvPr>
          <p:cNvSpPr txBox="1"/>
          <p:nvPr/>
        </p:nvSpPr>
        <p:spPr>
          <a:xfrm>
            <a:off x="3172399" y="5048326"/>
            <a:ext cx="34002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해당 이미지는 </a:t>
            </a:r>
            <a:r>
              <a:rPr lang="ko-KR" altLang="en-US" dirty="0" err="1"/>
              <a:t>예시자료입니다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301544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9017D67A-CF38-437B-9303-F6240E45FE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4141" y="85725"/>
            <a:ext cx="7862614" cy="6686550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4045486D-1617-495D-8390-C48B283E1497}"/>
              </a:ext>
            </a:extLst>
          </p:cNvPr>
          <p:cNvSpPr/>
          <p:nvPr/>
        </p:nvSpPr>
        <p:spPr>
          <a:xfrm>
            <a:off x="2189090" y="4686300"/>
            <a:ext cx="2030485" cy="51435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935A884F-2743-4915-BEE3-05DECC040DB2}"/>
              </a:ext>
            </a:extLst>
          </p:cNvPr>
          <p:cNvSpPr/>
          <p:nvPr/>
        </p:nvSpPr>
        <p:spPr>
          <a:xfrm>
            <a:off x="4581525" y="4686300"/>
            <a:ext cx="663243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6. </a:t>
            </a: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각 </a:t>
            </a:r>
            <a:r>
              <a:rPr lang="ko-KR" altLang="en-US" sz="2400" dirty="0" err="1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주차별</a:t>
            </a:r>
            <a:r>
              <a:rPr lang="ko-KR" altLang="en-US" sz="24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출석인정 기간 이내</a:t>
            </a: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에 동영상 수강</a:t>
            </a:r>
            <a:r>
              <a:rPr lang="en-US" altLang="ko-KR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E5CB072-92AB-40C7-8DAE-59C7233D356C}"/>
              </a:ext>
            </a:extLst>
          </p:cNvPr>
          <p:cNvSpPr txBox="1"/>
          <p:nvPr/>
        </p:nvSpPr>
        <p:spPr>
          <a:xfrm>
            <a:off x="1617412" y="6467912"/>
            <a:ext cx="34002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해당 이미지는 </a:t>
            </a:r>
            <a:r>
              <a:rPr lang="ko-KR" altLang="en-US" dirty="0" err="1"/>
              <a:t>예시자료입니다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718724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66</Words>
  <Application>Microsoft Office PowerPoint</Application>
  <PresentationFormat>와이드스크린</PresentationFormat>
  <Paragraphs>11</Paragraphs>
  <Slides>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9" baseType="lpstr">
      <vt:lpstr>HY헤드라인M</vt:lpstr>
      <vt:lpstr>굴림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INHA</dc:creator>
  <cp:lastModifiedBy>INHA</cp:lastModifiedBy>
  <cp:revision>3</cp:revision>
  <dcterms:created xsi:type="dcterms:W3CDTF">2025-02-07T02:32:40Z</dcterms:created>
  <dcterms:modified xsi:type="dcterms:W3CDTF">2025-08-04T06:47:15Z</dcterms:modified>
</cp:coreProperties>
</file>